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62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uit de tekst halen n.a.v.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opzoek- en nadenkvragen.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75999" y="1460818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opieerblad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‘raadsels’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5999" y="3330041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schrijf-/tekenopdracht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28570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4" name="Tekstvak 12"/>
          <p:cNvSpPr txBox="1"/>
          <p:nvPr/>
        </p:nvSpPr>
        <p:spPr>
          <a:xfrm>
            <a:off x="563455" y="1465561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84 en 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formuleren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Teamantwoorden bespreken	Zelfbedachte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563456" y="632183"/>
            <a:ext cx="521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met m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aatje,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 en groep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055" y="5213533"/>
            <a:ext cx="1515293" cy="13064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1977910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276000" y="65783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200" y="19578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80" y="1958849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72776" y="866008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schrijfopdracht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237787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 t/m 92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3915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73423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50412"/>
            <a:ext cx="491660" cy="466765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5515607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zou jij willen weten over een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zeehondencrèche?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699" y="2572353"/>
            <a:ext cx="3361785" cy="21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informatieboekje maken over de zeehondencrèche.</a:t>
            </a: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1958849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66489" y="1044320"/>
            <a:ext cx="598378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Luisteren/meelezen: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93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101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Kladversie 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Afvinklijst les 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	Beker tekenen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90" y="59220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247180" y="4268470"/>
            <a:ext cx="2794090" cy="223885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36" y="284204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66490" y="4668914"/>
            <a:ext cx="598377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			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</p:txBody>
      </p:sp>
      <p:sp>
        <p:nvSpPr>
          <p:cNvPr id="13" name="Tekstvak 16"/>
          <p:cNvSpPr txBox="1"/>
          <p:nvPr/>
        </p:nvSpPr>
        <p:spPr>
          <a:xfrm>
            <a:off x="6783526" y="583641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99" y="5704363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566489" y="4209991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783526" y="1044320"/>
            <a:ext cx="508608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821" y="16081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590622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18" descr="De verschrikkelijke badmeest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23" y="3708638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pompkamer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accepteren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kennelijk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nogmaals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wervel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nonchalant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losgeld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commentaar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signalement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bewijs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beschrijving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geen sprake van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678" y="3078361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4" y="1449388"/>
            <a:ext cx="5257067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vragen uit het 	werkschrift (les 6) door.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51 t/m 57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	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31226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56 en 57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formuleren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Opzoekvraag bedenken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Teamantwoorden bespreken	Zelfbedachte opzoekvraag 	beantwoorden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8050"/>
            <a:ext cx="578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908050"/>
            <a:ext cx="539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Vraag &amp; antwoord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62" y="2093776"/>
            <a:ext cx="1459684" cy="13005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19" y="378252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718" y="1601673"/>
            <a:ext cx="1661747" cy="1087024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05" y="204435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530" y="2698991"/>
            <a:ext cx="3357517" cy="21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uit de tekst halen n.a.v.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opzoek- en nadenkvragen.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30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vraag &amp; antwoord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169503" y="94467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92986" y="2507556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doorlezen werkschrift les 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58 t/m 70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832" y="656717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68" y="3141404"/>
            <a:ext cx="2608773" cy="232435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96203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44137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‘raadsels’)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0988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384" y="4093556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44137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69 t/m 70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formuleren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Teamantwoorden bespreken	Zelfbedachte 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pzoekvraag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52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maatje,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en groep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58" y="200808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uit de tekst halen n.a.v.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opzoek- en nadenkvragen.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80" y="1958849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vraag &amp;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131513" y="96990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251545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Vragen doorlezen werkschrift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 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68194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405051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2457</TotalTime>
  <Words>1018</Words>
  <Application>Microsoft Office PowerPoint</Application>
  <PresentationFormat>Widescreen</PresentationFormat>
  <Paragraphs>278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173</cp:revision>
  <dcterms:created xsi:type="dcterms:W3CDTF">2017-07-26T14:05:48Z</dcterms:created>
  <dcterms:modified xsi:type="dcterms:W3CDTF">2022-08-03T12:43:26Z</dcterms:modified>
</cp:coreProperties>
</file>